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4"/>
    <p:restoredTop sz="93807"/>
  </p:normalViewPr>
  <p:slideViewPr>
    <p:cSldViewPr snapToGrid="0" snapToObjects="1">
      <p:cViewPr varScale="1">
        <p:scale>
          <a:sx n="68" d="100"/>
          <a:sy n="68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E9B23B-1ED3-6246-BB19-1F25656F2B36}" type="datetimeFigureOut">
              <a:rPr lang="nl-NL" smtClean="0"/>
              <a:t>10-02-16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80C563-8161-0F43-A130-36CF3BB3B1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Merlin’s</a:t>
            </a:r>
            <a:r>
              <a:rPr lang="nl-NL" dirty="0" smtClean="0"/>
              <a:t> </a:t>
            </a:r>
            <a:r>
              <a:rPr lang="nl-NL" dirty="0" err="1" smtClean="0"/>
              <a:t>Magical</a:t>
            </a:r>
            <a:r>
              <a:rPr lang="nl-NL" smtClean="0"/>
              <a:t> </a:t>
            </a:r>
            <a:r>
              <a:rPr lang="nl-NL" smtClean="0"/>
              <a:t>Musical </a:t>
            </a:r>
            <a:r>
              <a:rPr lang="nl-NL" dirty="0" err="1" smtClean="0"/>
              <a:t>Universe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‘</a:t>
            </a:r>
            <a:r>
              <a:rPr lang="nl-NL" dirty="0" err="1" smtClean="0"/>
              <a:t>Those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say </a:t>
            </a:r>
            <a:r>
              <a:rPr lang="nl-NL" dirty="0" err="1" smtClean="0"/>
              <a:t>it</a:t>
            </a:r>
            <a:r>
              <a:rPr lang="nl-NL" dirty="0"/>
              <a:t> </a:t>
            </a:r>
            <a:r>
              <a:rPr lang="nl-NL" dirty="0" err="1" smtClean="0"/>
              <a:t>can’t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done</a:t>
            </a:r>
            <a:r>
              <a:rPr lang="nl-NL" dirty="0" smtClean="0"/>
              <a:t> </a:t>
            </a:r>
            <a:r>
              <a:rPr lang="nl-NL" dirty="0" err="1" smtClean="0"/>
              <a:t>shouldn’t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interrupt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are we </a:t>
            </a:r>
            <a:r>
              <a:rPr lang="nl-NL" dirty="0" err="1" smtClean="0"/>
              <a:t>gonna</a:t>
            </a:r>
            <a:r>
              <a:rPr lang="nl-NL" dirty="0" smtClean="0"/>
              <a:t> </a:t>
            </a:r>
            <a:r>
              <a:rPr lang="nl-NL" dirty="0" err="1" smtClean="0"/>
              <a:t>achieve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Creating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easy </a:t>
            </a:r>
            <a:r>
              <a:rPr lang="nl-NL" dirty="0" err="1" smtClean="0"/>
              <a:t>accessible</a:t>
            </a:r>
            <a:r>
              <a:rPr lang="nl-NL" dirty="0" smtClean="0"/>
              <a:t> platform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interested</a:t>
            </a:r>
            <a:r>
              <a:rPr lang="nl-NL" dirty="0" smtClean="0"/>
              <a:t> in </a:t>
            </a:r>
            <a:r>
              <a:rPr lang="nl-NL" dirty="0" err="1" smtClean="0"/>
              <a:t>anything</a:t>
            </a:r>
            <a:r>
              <a:rPr lang="nl-NL" dirty="0" smtClean="0"/>
              <a:t> </a:t>
            </a:r>
            <a:r>
              <a:rPr lang="nl-NL" dirty="0" err="1" smtClean="0"/>
              <a:t>music-related</a:t>
            </a:r>
            <a:r>
              <a:rPr lang="nl-NL" dirty="0" smtClean="0"/>
              <a:t>,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both</a:t>
            </a:r>
            <a:r>
              <a:rPr lang="nl-NL" dirty="0" smtClean="0"/>
              <a:t> </a:t>
            </a:r>
            <a:r>
              <a:rPr lang="nl-NL" dirty="0" err="1" smtClean="0"/>
              <a:t>industry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consumers</a:t>
            </a:r>
            <a:endParaRPr lang="nl-NL" dirty="0" smtClean="0"/>
          </a:p>
          <a:p>
            <a:r>
              <a:rPr lang="nl-NL" dirty="0" err="1" smtClean="0"/>
              <a:t>Giving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r>
              <a:rPr lang="nl-NL" dirty="0" smtClean="0"/>
              <a:t> of </a:t>
            </a:r>
            <a:r>
              <a:rPr lang="nl-NL" dirty="0" err="1" smtClean="0"/>
              <a:t>what</a:t>
            </a:r>
            <a:r>
              <a:rPr lang="nl-NL" dirty="0" smtClean="0"/>
              <a:t> is happening </a:t>
            </a:r>
            <a:r>
              <a:rPr lang="nl-NL" dirty="0" err="1" smtClean="0"/>
              <a:t>where</a:t>
            </a:r>
            <a:r>
              <a:rPr lang="nl-NL" dirty="0" smtClean="0"/>
              <a:t> on </a:t>
            </a:r>
            <a:r>
              <a:rPr lang="nl-NL" dirty="0" err="1" smtClean="0"/>
              <a:t>cultural</a:t>
            </a:r>
            <a:r>
              <a:rPr lang="nl-NL" dirty="0" smtClean="0"/>
              <a:t> base </a:t>
            </a:r>
            <a:r>
              <a:rPr lang="nl-NL" dirty="0" err="1" smtClean="0"/>
              <a:t>from</a:t>
            </a:r>
            <a:r>
              <a:rPr lang="nl-NL" dirty="0" smtClean="0"/>
              <a:t> small underground </a:t>
            </a:r>
            <a:r>
              <a:rPr lang="nl-NL" dirty="0" err="1" smtClean="0"/>
              <a:t>concepts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big events</a:t>
            </a:r>
          </a:p>
          <a:p>
            <a:r>
              <a:rPr lang="nl-NL" dirty="0" err="1" smtClean="0"/>
              <a:t>Rewarding</a:t>
            </a:r>
            <a:r>
              <a:rPr lang="nl-NL" dirty="0" smtClean="0"/>
              <a:t> </a:t>
            </a:r>
            <a:r>
              <a:rPr lang="nl-NL" dirty="0" err="1" smtClean="0"/>
              <a:t>interaction</a:t>
            </a:r>
            <a:r>
              <a:rPr lang="nl-NL" dirty="0" smtClean="0"/>
              <a:t> in real life</a:t>
            </a:r>
          </a:p>
          <a:p>
            <a:r>
              <a:rPr lang="nl-NL" dirty="0" err="1" smtClean="0"/>
              <a:t>Connecting</a:t>
            </a:r>
            <a:r>
              <a:rPr lang="nl-NL" dirty="0" smtClean="0"/>
              <a:t> </a:t>
            </a:r>
            <a:r>
              <a:rPr lang="nl-NL" dirty="0" err="1" smtClean="0"/>
              <a:t>succesfull</a:t>
            </a:r>
            <a:r>
              <a:rPr lang="nl-NL" dirty="0" smtClean="0"/>
              <a:t> </a:t>
            </a:r>
            <a:r>
              <a:rPr lang="nl-NL" dirty="0" err="1" smtClean="0"/>
              <a:t>artists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eager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ambitious</a:t>
            </a:r>
            <a:r>
              <a:rPr lang="nl-NL" dirty="0" smtClean="0"/>
              <a:t> </a:t>
            </a:r>
            <a:r>
              <a:rPr lang="nl-NL" dirty="0" err="1" smtClean="0"/>
              <a:t>ones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13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gonna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 worldwide </a:t>
            </a:r>
            <a:r>
              <a:rPr lang="nl-NL" dirty="0" err="1" smtClean="0"/>
              <a:t>network</a:t>
            </a:r>
            <a:r>
              <a:rPr lang="nl-NL" dirty="0" smtClean="0"/>
              <a:t> of </a:t>
            </a:r>
            <a:r>
              <a:rPr lang="nl-NL" dirty="0" err="1" smtClean="0"/>
              <a:t>cultural</a:t>
            </a:r>
            <a:r>
              <a:rPr lang="nl-NL" dirty="0"/>
              <a:t> </a:t>
            </a:r>
            <a:r>
              <a:rPr lang="nl-NL" dirty="0" err="1" smtClean="0"/>
              <a:t>organisations</a:t>
            </a:r>
            <a:r>
              <a:rPr lang="nl-NL" dirty="0" smtClean="0"/>
              <a:t>, </a:t>
            </a:r>
            <a:r>
              <a:rPr lang="nl-NL" dirty="0" err="1" smtClean="0"/>
              <a:t>artists</a:t>
            </a:r>
            <a:r>
              <a:rPr lang="nl-NL" dirty="0" smtClean="0"/>
              <a:t>, </a:t>
            </a:r>
            <a:r>
              <a:rPr lang="nl-NL" dirty="0" err="1" smtClean="0"/>
              <a:t>venues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interested</a:t>
            </a:r>
            <a:r>
              <a:rPr lang="nl-NL" dirty="0" smtClean="0"/>
              <a:t> in these </a:t>
            </a:r>
            <a:r>
              <a:rPr lang="nl-NL" dirty="0" err="1" smtClean="0"/>
              <a:t>entities</a:t>
            </a:r>
            <a:endParaRPr lang="nl-NL" dirty="0" smtClean="0"/>
          </a:p>
          <a:p>
            <a:r>
              <a:rPr lang="nl-NL" dirty="0" smtClean="0"/>
              <a:t>More talent-</a:t>
            </a:r>
            <a:r>
              <a:rPr lang="nl-NL" dirty="0" err="1" smtClean="0"/>
              <a:t>development</a:t>
            </a:r>
            <a:r>
              <a:rPr lang="nl-NL" dirty="0" smtClean="0"/>
              <a:t> </a:t>
            </a:r>
          </a:p>
          <a:p>
            <a:r>
              <a:rPr lang="nl-NL" dirty="0" smtClean="0"/>
              <a:t>A ‘</a:t>
            </a:r>
            <a:r>
              <a:rPr lang="nl-NL" dirty="0" err="1" smtClean="0"/>
              <a:t>pay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forward’ </a:t>
            </a:r>
            <a:r>
              <a:rPr lang="nl-NL" dirty="0" err="1" smtClean="0"/>
              <a:t>principle</a:t>
            </a:r>
            <a:r>
              <a:rPr lang="nl-NL" dirty="0" smtClean="0"/>
              <a:t> without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reward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" b="8948"/>
          <a:stretch/>
        </p:blipFill>
        <p:spPr>
          <a:xfrm>
            <a:off x="6456450" y="3189819"/>
            <a:ext cx="4440147" cy="26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let’s</a:t>
            </a:r>
            <a:r>
              <a:rPr lang="nl-NL" dirty="0" smtClean="0"/>
              <a:t> </a:t>
            </a:r>
            <a:r>
              <a:rPr lang="nl-NL" dirty="0" err="1" smtClean="0"/>
              <a:t>connect</a:t>
            </a:r>
            <a:r>
              <a:rPr lang="nl-NL" dirty="0" smtClean="0"/>
              <a:t>, share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dream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 smtClean="0"/>
              <a:t>See </a:t>
            </a:r>
            <a:r>
              <a:rPr lang="nl-NL" sz="3600" dirty="0" err="1" smtClean="0"/>
              <a:t>you</a:t>
            </a:r>
            <a:r>
              <a:rPr lang="nl-NL" sz="3600" dirty="0" smtClean="0"/>
              <a:t> in </a:t>
            </a:r>
            <a:r>
              <a:rPr lang="nl-NL" sz="3600" dirty="0" err="1" smtClean="0"/>
              <a:t>Subciety</a:t>
            </a:r>
            <a:r>
              <a:rPr lang="nl-NL" sz="3600" dirty="0" smtClean="0"/>
              <a:t>!</a:t>
            </a:r>
          </a:p>
          <a:p>
            <a:pPr marL="0" indent="0" algn="ctr">
              <a:buNone/>
            </a:pP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9" y="3502678"/>
            <a:ext cx="4953000" cy="183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Just </a:t>
            </a:r>
            <a:r>
              <a:rPr lang="nl-NL" dirty="0" err="1" smtClean="0"/>
              <a:t>another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at </a:t>
            </a:r>
            <a:r>
              <a:rPr lang="nl-NL" dirty="0" err="1" smtClean="0"/>
              <a:t>the</a:t>
            </a:r>
            <a:r>
              <a:rPr lang="nl-NL" dirty="0" smtClean="0"/>
              <a:t> office </a:t>
            </a:r>
            <a:r>
              <a:rPr lang="nl-NL" dirty="0" smtClean="0">
                <a:sym typeface="Wingdings"/>
              </a:rPr>
              <a:t>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793" y="2557463"/>
            <a:ext cx="4992413" cy="3317875"/>
          </a:xfrm>
        </p:spPr>
      </p:pic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Sometimes</a:t>
            </a:r>
            <a:r>
              <a:rPr lang="nl-NL" dirty="0" smtClean="0"/>
              <a:t> </a:t>
            </a:r>
            <a:r>
              <a:rPr lang="nl-NL" dirty="0" err="1" smtClean="0"/>
              <a:t>outside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office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76" y="2557463"/>
            <a:ext cx="4969048" cy="3317875"/>
          </a:xfrm>
        </p:spPr>
      </p:pic>
    </p:spTree>
    <p:extLst>
      <p:ext uri="{BB962C8B-B14F-4D97-AF65-F5344CB8AC3E}">
        <p14:creationId xmlns:p14="http://schemas.microsoft.com/office/powerpoint/2010/main" val="13649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Work</a:t>
            </a:r>
            <a:r>
              <a:rPr lang="nl-NL" dirty="0" smtClean="0"/>
              <a:t> hard, </a:t>
            </a:r>
            <a:r>
              <a:rPr lang="nl-NL" dirty="0" err="1" smtClean="0"/>
              <a:t>play</a:t>
            </a:r>
            <a:r>
              <a:rPr lang="nl-NL" dirty="0" smtClean="0"/>
              <a:t> hard!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6" y="2560320"/>
            <a:ext cx="5004289" cy="3310128"/>
          </a:xfrm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3" y="2560321"/>
            <a:ext cx="4965191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14 </a:t>
            </a:r>
            <a:r>
              <a:rPr lang="nl-NL" sz="4000" dirty="0" err="1" smtClean="0"/>
              <a:t>years</a:t>
            </a:r>
            <a:r>
              <a:rPr lang="nl-NL" sz="4000" dirty="0" smtClean="0"/>
              <a:t> </a:t>
            </a:r>
            <a:r>
              <a:rPr lang="nl-NL" sz="4000" dirty="0" err="1" smtClean="0"/>
              <a:t>ago</a:t>
            </a:r>
            <a:endParaRPr lang="nl-NL" sz="4000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463031"/>
            <a:ext cx="5470525" cy="3931939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800" b="1" u="sng" dirty="0" smtClean="0"/>
              <a:t>Important </a:t>
            </a:r>
            <a:r>
              <a:rPr lang="nl-NL" sz="1800" b="1" u="sng" dirty="0" err="1" smtClean="0"/>
              <a:t>lessons</a:t>
            </a:r>
            <a:r>
              <a:rPr lang="nl-NL" sz="1800" b="1" u="sng" dirty="0" smtClean="0"/>
              <a:t> </a:t>
            </a:r>
            <a:r>
              <a:rPr lang="nl-NL" sz="1800" b="1" u="sng" dirty="0" err="1" smtClean="0"/>
              <a:t>for</a:t>
            </a:r>
            <a:r>
              <a:rPr lang="nl-NL" sz="1800" b="1" u="sng" dirty="0" smtClean="0"/>
              <a:t> me</a:t>
            </a:r>
          </a:p>
          <a:p>
            <a:pPr marL="285750" indent="-285750" algn="l">
              <a:buFont typeface="Arial" charset="0"/>
              <a:buChar char="•"/>
            </a:pPr>
            <a:r>
              <a:rPr lang="nl-NL" sz="1800" dirty="0" smtClean="0"/>
              <a:t>First </a:t>
            </a:r>
            <a:r>
              <a:rPr lang="nl-NL" sz="1800" dirty="0" err="1" smtClean="0"/>
              <a:t>bring</a:t>
            </a:r>
            <a:r>
              <a:rPr lang="nl-NL" sz="1800" dirty="0" smtClean="0"/>
              <a:t> </a:t>
            </a:r>
            <a:r>
              <a:rPr lang="nl-NL" sz="1800" dirty="0" err="1" smtClean="0"/>
              <a:t>something</a:t>
            </a:r>
            <a:r>
              <a:rPr lang="nl-NL" sz="1800" dirty="0" smtClean="0"/>
              <a:t> </a:t>
            </a:r>
            <a:r>
              <a:rPr lang="nl-NL" sz="1800" dirty="0" err="1" smtClean="0"/>
              <a:t>before</a:t>
            </a:r>
            <a:r>
              <a:rPr lang="nl-NL" sz="1800" dirty="0" smtClean="0"/>
              <a:t> </a:t>
            </a:r>
            <a:r>
              <a:rPr lang="nl-NL" sz="1800" dirty="0" err="1" smtClean="0"/>
              <a:t>expecting</a:t>
            </a:r>
            <a:r>
              <a:rPr lang="nl-NL" sz="1800" dirty="0" smtClean="0"/>
              <a:t> </a:t>
            </a:r>
            <a:r>
              <a:rPr lang="nl-NL" sz="1800" dirty="0" err="1" smtClean="0"/>
              <a:t>to</a:t>
            </a:r>
            <a:r>
              <a:rPr lang="nl-NL" sz="1800" dirty="0" smtClean="0"/>
              <a:t> </a:t>
            </a:r>
            <a:r>
              <a:rPr lang="nl-NL" sz="1800" dirty="0" err="1" smtClean="0"/>
              <a:t>receive</a:t>
            </a:r>
            <a:r>
              <a:rPr lang="nl-NL" sz="1800" dirty="0" smtClean="0"/>
              <a:t> </a:t>
            </a:r>
            <a:r>
              <a:rPr lang="nl-NL" sz="1800" dirty="0" err="1" smtClean="0"/>
              <a:t>something</a:t>
            </a:r>
            <a:endParaRPr lang="nl-NL" sz="1800" dirty="0" smtClean="0"/>
          </a:p>
          <a:p>
            <a:pPr marL="285750" indent="-285750" algn="l">
              <a:buFont typeface="Arial" charset="0"/>
              <a:buChar char="•"/>
            </a:pPr>
            <a:r>
              <a:rPr lang="nl-NL" sz="1800" dirty="0" err="1" smtClean="0"/>
              <a:t>Aim</a:t>
            </a:r>
            <a:r>
              <a:rPr lang="nl-NL" sz="1800" dirty="0" smtClean="0"/>
              <a:t> (</a:t>
            </a:r>
            <a:r>
              <a:rPr lang="nl-NL" sz="1800" dirty="0" err="1" smtClean="0"/>
              <a:t>unreachable</a:t>
            </a:r>
            <a:r>
              <a:rPr lang="nl-NL" sz="1800" dirty="0" smtClean="0"/>
              <a:t>) high</a:t>
            </a:r>
          </a:p>
          <a:p>
            <a:pPr marL="285750" indent="-285750" algn="l">
              <a:buFont typeface="Arial" charset="0"/>
              <a:buChar char="•"/>
            </a:pPr>
            <a:r>
              <a:rPr lang="nl-NL" sz="1800" dirty="0" err="1" smtClean="0"/>
              <a:t>Enjoy</a:t>
            </a:r>
            <a:r>
              <a:rPr lang="nl-NL" sz="1800" dirty="0" smtClean="0"/>
              <a:t> </a:t>
            </a:r>
            <a:r>
              <a:rPr lang="nl-NL" sz="1800" dirty="0" err="1" smtClean="0"/>
              <a:t>what</a:t>
            </a:r>
            <a:r>
              <a:rPr lang="nl-NL" sz="1800" dirty="0" smtClean="0"/>
              <a:t> </a:t>
            </a:r>
            <a:r>
              <a:rPr lang="nl-NL" sz="1800" dirty="0" err="1" smtClean="0"/>
              <a:t>you</a:t>
            </a:r>
            <a:r>
              <a:rPr lang="nl-NL" sz="1800" dirty="0" smtClean="0"/>
              <a:t> do</a:t>
            </a:r>
          </a:p>
          <a:p>
            <a:pPr marL="285750" indent="-285750" algn="l">
              <a:buFont typeface="Arial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 err="1" smtClean="0"/>
              <a:t>Motivation</a:t>
            </a:r>
            <a:r>
              <a:rPr lang="nl-NL" sz="3500" dirty="0" smtClean="0"/>
              <a:t> in </a:t>
            </a:r>
            <a:r>
              <a:rPr lang="nl-NL" sz="3500" dirty="0" err="1" smtClean="0"/>
              <a:t>education</a:t>
            </a:r>
            <a:endParaRPr lang="nl-NL" sz="35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04" y="982663"/>
            <a:ext cx="3500793" cy="489267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 charset="0"/>
              <a:buChar char="•"/>
            </a:pPr>
            <a:endParaRPr lang="nl-NL" dirty="0" smtClean="0"/>
          </a:p>
          <a:p>
            <a:pPr marL="285750" indent="-285750" algn="l">
              <a:buFont typeface="Arial" charset="0"/>
              <a:buChar char="•"/>
            </a:pPr>
            <a:endParaRPr lang="nl-NL" dirty="0"/>
          </a:p>
          <a:p>
            <a:pPr marL="285750" indent="-285750" algn="l">
              <a:buFont typeface="Arial" charset="0"/>
              <a:buChar char="•"/>
            </a:pP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inner</a:t>
            </a:r>
            <a:r>
              <a:rPr lang="nl-NL" dirty="0" smtClean="0"/>
              <a:t> </a:t>
            </a:r>
            <a:r>
              <a:rPr lang="nl-NL" dirty="0" err="1" smtClean="0"/>
              <a:t>desires</a:t>
            </a:r>
            <a:endParaRPr lang="nl-NL" dirty="0" smtClean="0"/>
          </a:p>
          <a:p>
            <a:pPr marL="285750" indent="-285750" algn="l">
              <a:buFont typeface="Arial" charset="0"/>
              <a:buChar char="•"/>
            </a:pPr>
            <a:r>
              <a:rPr lang="nl-NL" dirty="0" smtClean="0"/>
              <a:t>Make </a:t>
            </a:r>
            <a:r>
              <a:rPr lang="nl-NL" dirty="0" err="1" smtClean="0"/>
              <a:t>people</a:t>
            </a:r>
            <a:r>
              <a:rPr lang="nl-NL" dirty="0" smtClean="0"/>
              <a:t> happy</a:t>
            </a:r>
          </a:p>
          <a:p>
            <a:pPr marL="285750" indent="-285750" algn="l">
              <a:buFont typeface="Arial" charset="0"/>
              <a:buChar char="•"/>
            </a:pPr>
            <a:r>
              <a:rPr lang="nl-NL" dirty="0" smtClean="0"/>
              <a:t>Be </a:t>
            </a:r>
            <a:r>
              <a:rPr lang="nl-NL" dirty="0" err="1" smtClean="0"/>
              <a:t>post-modern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89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did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lead </a:t>
            </a:r>
            <a:r>
              <a:rPr lang="nl-NL" dirty="0" err="1" smtClean="0"/>
              <a:t>to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2009 </a:t>
            </a:r>
            <a:r>
              <a:rPr lang="nl-NL" dirty="0" err="1" smtClean="0"/>
              <a:t>Founding</a:t>
            </a:r>
            <a:r>
              <a:rPr lang="nl-NL" dirty="0" smtClean="0"/>
              <a:t> of Foundation </a:t>
            </a:r>
            <a:r>
              <a:rPr lang="nl-NL" dirty="0" err="1" smtClean="0"/>
              <a:t>for</a:t>
            </a:r>
            <a:r>
              <a:rPr lang="nl-NL" dirty="0" smtClean="0"/>
              <a:t> Dutch Music Export (SNME, Stichting Nederlandse Muziek Export)</a:t>
            </a:r>
          </a:p>
          <a:p>
            <a:r>
              <a:rPr lang="nl-NL" dirty="0" smtClean="0"/>
              <a:t>2011 Start of </a:t>
            </a:r>
            <a:r>
              <a:rPr lang="nl-NL" dirty="0" err="1" smtClean="0"/>
              <a:t>cultural</a:t>
            </a:r>
            <a:r>
              <a:rPr lang="nl-NL" dirty="0" smtClean="0"/>
              <a:t> </a:t>
            </a:r>
            <a:r>
              <a:rPr lang="nl-NL" dirty="0" err="1" smtClean="0"/>
              <a:t>nightclub</a:t>
            </a:r>
            <a:r>
              <a:rPr lang="nl-NL" dirty="0" smtClean="0"/>
              <a:t> </a:t>
            </a:r>
            <a:r>
              <a:rPr lang="nl-NL" dirty="0" err="1" smtClean="0"/>
              <a:t>Subsonic</a:t>
            </a:r>
            <a:r>
              <a:rPr lang="nl-NL" dirty="0" smtClean="0"/>
              <a:t> in Groningen</a:t>
            </a:r>
          </a:p>
          <a:p>
            <a:r>
              <a:rPr lang="nl-NL" dirty="0" smtClean="0"/>
              <a:t>2014 </a:t>
            </a:r>
            <a:r>
              <a:rPr lang="nl-NL" dirty="0" err="1" smtClean="0"/>
              <a:t>Resurrection</a:t>
            </a:r>
            <a:r>
              <a:rPr lang="nl-NL" dirty="0" smtClean="0"/>
              <a:t> of Simplon </a:t>
            </a:r>
            <a:r>
              <a:rPr lang="nl-NL" dirty="0" err="1" smtClean="0"/>
              <a:t>venue</a:t>
            </a:r>
            <a:r>
              <a:rPr lang="nl-NL" dirty="0" smtClean="0"/>
              <a:t> in Groningen</a:t>
            </a:r>
          </a:p>
          <a:p>
            <a:r>
              <a:rPr lang="nl-NL" dirty="0" smtClean="0"/>
              <a:t>2015 </a:t>
            </a:r>
            <a:r>
              <a:rPr lang="nl-NL" dirty="0" err="1" smtClean="0"/>
              <a:t>Founding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Subciety</a:t>
            </a:r>
            <a:r>
              <a:rPr lang="nl-NL" dirty="0" smtClean="0"/>
              <a:t> </a:t>
            </a:r>
            <a:r>
              <a:rPr lang="nl-NL" dirty="0" err="1" smtClean="0"/>
              <a:t>cultural</a:t>
            </a:r>
            <a:r>
              <a:rPr lang="nl-NL" dirty="0" smtClean="0"/>
              <a:t> </a:t>
            </a:r>
            <a:r>
              <a:rPr lang="nl-NL" dirty="0" err="1" smtClean="0"/>
              <a:t>overview</a:t>
            </a:r>
            <a:r>
              <a:rPr lang="nl-NL" dirty="0" smtClean="0"/>
              <a:t> platform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61" y="3029438"/>
            <a:ext cx="2373923" cy="2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" b="7381"/>
          <a:stretch/>
        </p:blipFill>
        <p:spPr>
          <a:xfrm>
            <a:off x="1695450" y="618335"/>
            <a:ext cx="9067800" cy="56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are we </a:t>
            </a:r>
            <a:r>
              <a:rPr lang="nl-NL" dirty="0" err="1" smtClean="0"/>
              <a:t>aiming</a:t>
            </a:r>
            <a:r>
              <a:rPr lang="nl-NL" dirty="0" smtClean="0"/>
              <a:t> 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Connecting</a:t>
            </a:r>
            <a:r>
              <a:rPr lang="nl-NL" dirty="0" smtClean="0"/>
              <a:t> </a:t>
            </a:r>
            <a:r>
              <a:rPr lang="nl-NL" dirty="0" err="1" smtClean="0"/>
              <a:t>varied</a:t>
            </a:r>
            <a:r>
              <a:rPr lang="nl-NL" dirty="0" smtClean="0"/>
              <a:t> open-</a:t>
            </a:r>
            <a:r>
              <a:rPr lang="nl-NL" dirty="0" err="1" smtClean="0"/>
              <a:t>minded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different </a:t>
            </a:r>
            <a:r>
              <a:rPr lang="nl-NL" dirty="0" err="1" smtClean="0"/>
              <a:t>backgrounds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ambitious</a:t>
            </a:r>
            <a:r>
              <a:rPr lang="nl-NL" dirty="0" smtClean="0"/>
              <a:t> </a:t>
            </a:r>
            <a:r>
              <a:rPr lang="nl-NL" dirty="0" err="1" smtClean="0"/>
              <a:t>ideas</a:t>
            </a:r>
            <a:endParaRPr lang="nl-NL" dirty="0" smtClean="0"/>
          </a:p>
          <a:p>
            <a:r>
              <a:rPr lang="nl-NL" dirty="0" err="1" smtClean="0"/>
              <a:t>Creating</a:t>
            </a:r>
            <a:r>
              <a:rPr lang="nl-NL" dirty="0" smtClean="0"/>
              <a:t> a </a:t>
            </a:r>
            <a:r>
              <a:rPr lang="nl-NL" dirty="0" err="1" smtClean="0"/>
              <a:t>better</a:t>
            </a:r>
            <a:r>
              <a:rPr lang="nl-NL" dirty="0" smtClean="0"/>
              <a:t> environment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collaboration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communication</a:t>
            </a:r>
            <a:r>
              <a:rPr lang="nl-NL" dirty="0" smtClean="0"/>
              <a:t> in a </a:t>
            </a:r>
            <a:r>
              <a:rPr lang="nl-NL" dirty="0" err="1" smtClean="0"/>
              <a:t>city</a:t>
            </a:r>
            <a:r>
              <a:rPr lang="nl-NL" dirty="0" smtClean="0"/>
              <a:t>, first in Groningen later worldwide</a:t>
            </a:r>
          </a:p>
          <a:p>
            <a:r>
              <a:rPr lang="nl-NL" dirty="0" smtClean="0"/>
              <a:t>Making </a:t>
            </a:r>
            <a:r>
              <a:rPr lang="nl-NL" dirty="0" err="1" smtClean="0"/>
              <a:t>it</a:t>
            </a:r>
            <a:r>
              <a:rPr lang="nl-NL" dirty="0" smtClean="0"/>
              <a:t> more common </a:t>
            </a:r>
            <a:r>
              <a:rPr lang="nl-NL" dirty="0" err="1" smtClean="0"/>
              <a:t>to</a:t>
            </a:r>
            <a:r>
              <a:rPr lang="nl-NL" dirty="0" smtClean="0"/>
              <a:t> share </a:t>
            </a:r>
            <a:r>
              <a:rPr lang="nl-NL" dirty="0" err="1" smtClean="0"/>
              <a:t>knowledge</a:t>
            </a:r>
            <a:r>
              <a:rPr lang="nl-NL" dirty="0" smtClean="0"/>
              <a:t>, </a:t>
            </a:r>
            <a:r>
              <a:rPr lang="nl-NL" dirty="0" err="1" smtClean="0"/>
              <a:t>network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money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reach</a:t>
            </a:r>
            <a:r>
              <a:rPr lang="nl-NL" dirty="0" smtClean="0"/>
              <a:t> these goals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9650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</TotalTime>
  <Words>271</Words>
  <Application>Microsoft Macintosh PowerPoint</Application>
  <PresentationFormat>Breedbeeld</PresentationFormat>
  <Paragraphs>38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Garamond</vt:lpstr>
      <vt:lpstr>Wingdings</vt:lpstr>
      <vt:lpstr>Arial</vt:lpstr>
      <vt:lpstr>Organisch</vt:lpstr>
      <vt:lpstr>Merlin’s Magical Musical Universe</vt:lpstr>
      <vt:lpstr>Just another day at the office </vt:lpstr>
      <vt:lpstr>Sometimes outside the office</vt:lpstr>
      <vt:lpstr>Work hard, play hard!</vt:lpstr>
      <vt:lpstr>14 years ago</vt:lpstr>
      <vt:lpstr>Motivation in education</vt:lpstr>
      <vt:lpstr>Where did this lead to?</vt:lpstr>
      <vt:lpstr>PowerPoint-presentatie</vt:lpstr>
      <vt:lpstr>What are we aiming at?</vt:lpstr>
      <vt:lpstr>How are we gonna achieve this?</vt:lpstr>
      <vt:lpstr>What is gonna be the result?</vt:lpstr>
      <vt:lpstr>So let’s connect, share and dream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Microsoft Office-gebruiker</cp:lastModifiedBy>
  <cp:revision>11</cp:revision>
  <dcterms:created xsi:type="dcterms:W3CDTF">2016-02-10T10:40:09Z</dcterms:created>
  <dcterms:modified xsi:type="dcterms:W3CDTF">2016-02-10T12:17:04Z</dcterms:modified>
</cp:coreProperties>
</file>